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2F1F-21CD-4B1D-A7E9-E2CDA202A2D5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36F7B57-57E0-43D3-B47E-67C50B0889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542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2F1F-21CD-4B1D-A7E9-E2CDA202A2D5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36F7B57-57E0-43D3-B47E-67C50B0889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1577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2F1F-21CD-4B1D-A7E9-E2CDA202A2D5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36F7B57-57E0-43D3-B47E-67C50B0889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7056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2F1F-21CD-4B1D-A7E9-E2CDA202A2D5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36F7B57-57E0-43D3-B47E-67C50B088982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2145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2F1F-21CD-4B1D-A7E9-E2CDA202A2D5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36F7B57-57E0-43D3-B47E-67C50B0889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5108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2F1F-21CD-4B1D-A7E9-E2CDA202A2D5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7B57-57E0-43D3-B47E-67C50B0889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0399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2F1F-21CD-4B1D-A7E9-E2CDA202A2D5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7B57-57E0-43D3-B47E-67C50B0889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821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2F1F-21CD-4B1D-A7E9-E2CDA202A2D5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7B57-57E0-43D3-B47E-67C50B0889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58235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E2D2F1F-21CD-4B1D-A7E9-E2CDA202A2D5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36F7B57-57E0-43D3-B47E-67C50B0889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30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2F1F-21CD-4B1D-A7E9-E2CDA202A2D5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7B57-57E0-43D3-B47E-67C50B0889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958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2F1F-21CD-4B1D-A7E9-E2CDA202A2D5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36F7B57-57E0-43D3-B47E-67C50B0889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8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2F1F-21CD-4B1D-A7E9-E2CDA202A2D5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7B57-57E0-43D3-B47E-67C50B0889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1341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2F1F-21CD-4B1D-A7E9-E2CDA202A2D5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7B57-57E0-43D3-B47E-67C50B0889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00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2F1F-21CD-4B1D-A7E9-E2CDA202A2D5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7B57-57E0-43D3-B47E-67C50B0889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0179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2F1F-21CD-4B1D-A7E9-E2CDA202A2D5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7B57-57E0-43D3-B47E-67C50B0889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590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2F1F-21CD-4B1D-A7E9-E2CDA202A2D5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7B57-57E0-43D3-B47E-67C50B0889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6641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2F1F-21CD-4B1D-A7E9-E2CDA202A2D5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7B57-57E0-43D3-B47E-67C50B0889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5121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D2F1F-21CD-4B1D-A7E9-E2CDA202A2D5}" type="datetimeFigureOut">
              <a:rPr lang="es-ES" smtClean="0"/>
              <a:t>29/01/2019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F7B57-57E0-43D3-B47E-67C50B0889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65925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44" y="0"/>
            <a:ext cx="10058400" cy="670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31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939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9018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50305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8</TotalTime>
  <Words>0</Words>
  <Application>Microsoft Office PowerPoint</Application>
  <PresentationFormat>Panorámica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Berlín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Yuner</dc:creator>
  <cp:lastModifiedBy>Yuner</cp:lastModifiedBy>
  <cp:revision>1</cp:revision>
  <dcterms:created xsi:type="dcterms:W3CDTF">2019-01-29T20:35:10Z</dcterms:created>
  <dcterms:modified xsi:type="dcterms:W3CDTF">2019-01-29T20:43:24Z</dcterms:modified>
</cp:coreProperties>
</file>